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61" r:id="rId6"/>
    <p:sldId id="263" r:id="rId7"/>
    <p:sldId id="266" r:id="rId8"/>
    <p:sldId id="265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921"/>
    <a:srgbClr val="5FB0E5"/>
    <a:srgbClr val="ECF0F1"/>
    <a:srgbClr val="ECF5FE"/>
    <a:srgbClr val="6F42C1"/>
    <a:srgbClr val="2C3E50"/>
    <a:srgbClr val="2C3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1547F3-2182-40C2-80E2-19C738EE6630}" v="6" dt="2022-10-28T17:42:38.616"/>
    <p1510:client id="{21A63E2A-1C0C-554F-C2AA-1D59B83DF5DC}" v="66" dt="2022-10-28T12:56:59.116"/>
    <p1510:client id="{8FEA0DF1-BF78-D71E-B8C1-844D0FC6D54C}" v="30" dt="2023-11-07T15:04:34.317"/>
    <p1510:client id="{B2DA5BEC-8DBF-E5A6-C818-C38BC1353148}" v="6" dt="2022-11-02T14:30:37.201"/>
    <p1510:client id="{E3DF41FE-925E-631B-DF1E-153EEAE14F9E}" v="8" dt="2022-10-28T14:39:13.923"/>
    <p1510:client id="{FAF56B3E-5C9C-46B0-900A-1B8400DFBD26}" v="579" dt="2019-11-15T15:05:48.2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vin Ashcraft" userId="S::alvin@techbash.com::8117b39e-479b-4d81-9504-dbf96e7fa0ac" providerId="AD" clId="Web-{21A63E2A-1C0C-554F-C2AA-1D59B83DF5DC}"/>
    <pc:docChg chg="addSld modSld">
      <pc:chgData name="Alvin Ashcraft" userId="S::alvin@techbash.com::8117b39e-479b-4d81-9504-dbf96e7fa0ac" providerId="AD" clId="Web-{21A63E2A-1C0C-554F-C2AA-1D59B83DF5DC}" dt="2022-10-28T12:56:59.116" v="63" actId="20577"/>
      <pc:docMkLst>
        <pc:docMk/>
      </pc:docMkLst>
      <pc:sldChg chg="modSp">
        <pc:chgData name="Alvin Ashcraft" userId="S::alvin@techbash.com::8117b39e-479b-4d81-9504-dbf96e7fa0ac" providerId="AD" clId="Web-{21A63E2A-1C0C-554F-C2AA-1D59B83DF5DC}" dt="2022-10-28T12:56:11.365" v="51" actId="20577"/>
        <pc:sldMkLst>
          <pc:docMk/>
          <pc:sldMk cId="3316395308" sldId="262"/>
        </pc:sldMkLst>
        <pc:spChg chg="mod">
          <ac:chgData name="Alvin Ashcraft" userId="S::alvin@techbash.com::8117b39e-479b-4d81-9504-dbf96e7fa0ac" providerId="AD" clId="Web-{21A63E2A-1C0C-554F-C2AA-1D59B83DF5DC}" dt="2022-10-28T12:56:11.365" v="51" actId="20577"/>
          <ac:spMkLst>
            <pc:docMk/>
            <pc:sldMk cId="3316395308" sldId="262"/>
            <ac:spMk id="7" creationId="{1F01240B-3E4C-9442-A4C2-3093D8720FCB}"/>
          </ac:spMkLst>
        </pc:spChg>
      </pc:sldChg>
      <pc:sldChg chg="modSp">
        <pc:chgData name="Alvin Ashcraft" userId="S::alvin@techbash.com::8117b39e-479b-4d81-9504-dbf96e7fa0ac" providerId="AD" clId="Web-{21A63E2A-1C0C-554F-C2AA-1D59B83DF5DC}" dt="2022-10-28T12:54:12.644" v="21" actId="20577"/>
        <pc:sldMkLst>
          <pc:docMk/>
          <pc:sldMk cId="192550632" sldId="263"/>
        </pc:sldMkLst>
        <pc:spChg chg="mod">
          <ac:chgData name="Alvin Ashcraft" userId="S::alvin@techbash.com::8117b39e-479b-4d81-9504-dbf96e7fa0ac" providerId="AD" clId="Web-{21A63E2A-1C0C-554F-C2AA-1D59B83DF5DC}" dt="2022-10-28T12:54:12.644" v="21" actId="20577"/>
          <ac:spMkLst>
            <pc:docMk/>
            <pc:sldMk cId="192550632" sldId="263"/>
            <ac:spMk id="2" creationId="{FBEB706C-5893-4912-89F2-06B9FB369DE3}"/>
          </ac:spMkLst>
        </pc:spChg>
      </pc:sldChg>
      <pc:sldChg chg="mod modShow">
        <pc:chgData name="Alvin Ashcraft" userId="S::alvin@techbash.com::8117b39e-479b-4d81-9504-dbf96e7fa0ac" providerId="AD" clId="Web-{21A63E2A-1C0C-554F-C2AA-1D59B83DF5DC}" dt="2022-10-28T12:54:24.769" v="22"/>
        <pc:sldMkLst>
          <pc:docMk/>
          <pc:sldMk cId="711712719" sldId="265"/>
        </pc:sldMkLst>
      </pc:sldChg>
      <pc:sldChg chg="modSp new">
        <pc:chgData name="Alvin Ashcraft" userId="S::alvin@techbash.com::8117b39e-479b-4d81-9504-dbf96e7fa0ac" providerId="AD" clId="Web-{21A63E2A-1C0C-554F-C2AA-1D59B83DF5DC}" dt="2022-10-28T12:56:59.116" v="63" actId="20577"/>
        <pc:sldMkLst>
          <pc:docMk/>
          <pc:sldMk cId="3561671365" sldId="266"/>
        </pc:sldMkLst>
        <pc:spChg chg="mod">
          <ac:chgData name="Alvin Ashcraft" userId="S::alvin@techbash.com::8117b39e-479b-4d81-9504-dbf96e7fa0ac" providerId="AD" clId="Web-{21A63E2A-1C0C-554F-C2AA-1D59B83DF5DC}" dt="2022-10-28T12:56:59.116" v="63" actId="20577"/>
          <ac:spMkLst>
            <pc:docMk/>
            <pc:sldMk cId="3561671365" sldId="266"/>
            <ac:spMk id="2" creationId="{CF9D7168-C9C0-7A16-CD36-D3EBF3C73171}"/>
          </ac:spMkLst>
        </pc:spChg>
      </pc:sldChg>
    </pc:docChg>
  </pc:docChgLst>
  <pc:docChgLst>
    <pc:chgData name="Alvin Ashcraft" userId="S::alvin@techbash.com::8117b39e-479b-4d81-9504-dbf96e7fa0ac" providerId="AD" clId="Web-{E3DF41FE-925E-631B-DF1E-153EEAE14F9E}"/>
    <pc:docChg chg="modSld">
      <pc:chgData name="Alvin Ashcraft" userId="S::alvin@techbash.com::8117b39e-479b-4d81-9504-dbf96e7fa0ac" providerId="AD" clId="Web-{E3DF41FE-925E-631B-DF1E-153EEAE14F9E}" dt="2022-10-28T14:39:13.923" v="11" actId="1076"/>
      <pc:docMkLst>
        <pc:docMk/>
      </pc:docMkLst>
      <pc:sldChg chg="addSp delSp modSp mod setBg">
        <pc:chgData name="Alvin Ashcraft" userId="S::alvin@techbash.com::8117b39e-479b-4d81-9504-dbf96e7fa0ac" providerId="AD" clId="Web-{E3DF41FE-925E-631B-DF1E-153EEAE14F9E}" dt="2022-10-28T14:39:13.923" v="11" actId="1076"/>
        <pc:sldMkLst>
          <pc:docMk/>
          <pc:sldMk cId="3561671365" sldId="266"/>
        </pc:sldMkLst>
        <pc:spChg chg="mod">
          <ac:chgData name="Alvin Ashcraft" userId="S::alvin@techbash.com::8117b39e-479b-4d81-9504-dbf96e7fa0ac" providerId="AD" clId="Web-{E3DF41FE-925E-631B-DF1E-153EEAE14F9E}" dt="2022-10-28T14:38:58.141" v="8"/>
          <ac:spMkLst>
            <pc:docMk/>
            <pc:sldMk cId="3561671365" sldId="266"/>
            <ac:spMk id="2" creationId="{CF9D7168-C9C0-7A16-CD36-D3EBF3C73171}"/>
          </ac:spMkLst>
        </pc:spChg>
        <pc:spChg chg="del">
          <ac:chgData name="Alvin Ashcraft" userId="S::alvin@techbash.com::8117b39e-479b-4d81-9504-dbf96e7fa0ac" providerId="AD" clId="Web-{E3DF41FE-925E-631B-DF1E-153EEAE14F9E}" dt="2022-10-28T14:38:09.842" v="0"/>
          <ac:spMkLst>
            <pc:docMk/>
            <pc:sldMk cId="3561671365" sldId="266"/>
            <ac:spMk id="3" creationId="{A9D61BD7-FFCB-A5B4-DA42-458222547C3B}"/>
          </ac:spMkLst>
        </pc:spChg>
        <pc:spChg chg="add del">
          <ac:chgData name="Alvin Ashcraft" userId="S::alvin@techbash.com::8117b39e-479b-4d81-9504-dbf96e7fa0ac" providerId="AD" clId="Web-{E3DF41FE-925E-631B-DF1E-153EEAE14F9E}" dt="2022-10-28T14:39:04.282" v="9"/>
          <ac:spMkLst>
            <pc:docMk/>
            <pc:sldMk cId="3561671365" sldId="266"/>
            <ac:spMk id="8" creationId="{46053569-4A59-C7BA-3CDA-B161C29AA4A7}"/>
          </ac:spMkLst>
        </pc:spChg>
        <pc:spChg chg="add del">
          <ac:chgData name="Alvin Ashcraft" userId="S::alvin@techbash.com::8117b39e-479b-4d81-9504-dbf96e7fa0ac" providerId="AD" clId="Web-{E3DF41FE-925E-631B-DF1E-153EEAE14F9E}" dt="2022-10-28T14:38:38.437" v="5"/>
          <ac:spMkLst>
            <pc:docMk/>
            <pc:sldMk cId="3561671365" sldId="266"/>
            <ac:spMk id="9" creationId="{D12DDE76-C203-4047-9998-63900085B5E8}"/>
          </ac:spMkLst>
        </pc:spChg>
        <pc:spChg chg="add del">
          <ac:chgData name="Alvin Ashcraft" userId="S::alvin@techbash.com::8117b39e-479b-4d81-9504-dbf96e7fa0ac" providerId="AD" clId="Web-{E3DF41FE-925E-631B-DF1E-153EEAE14F9E}" dt="2022-10-28T14:38:58.125" v="7"/>
          <ac:spMkLst>
            <pc:docMk/>
            <pc:sldMk cId="3561671365" sldId="266"/>
            <ac:spMk id="11" creationId="{D4771268-CB57-404A-9271-370EB28F6090}"/>
          </ac:spMkLst>
        </pc:spChg>
        <pc:spChg chg="add">
          <ac:chgData name="Alvin Ashcraft" userId="S::alvin@techbash.com::8117b39e-479b-4d81-9504-dbf96e7fa0ac" providerId="AD" clId="Web-{E3DF41FE-925E-631B-DF1E-153EEAE14F9E}" dt="2022-10-28T14:38:58.141" v="8"/>
          <ac:spMkLst>
            <pc:docMk/>
            <pc:sldMk cId="3561671365" sldId="266"/>
            <ac:spMk id="16" creationId="{2B566528-1B12-4246-9431-5C2D7D081168}"/>
          </ac:spMkLst>
        </pc:spChg>
        <pc:grpChg chg="add">
          <ac:chgData name="Alvin Ashcraft" userId="S::alvin@techbash.com::8117b39e-479b-4d81-9504-dbf96e7fa0ac" providerId="AD" clId="Web-{E3DF41FE-925E-631B-DF1E-153EEAE14F9E}" dt="2022-10-28T14:38:58.141" v="8"/>
          <ac:grpSpMkLst>
            <pc:docMk/>
            <pc:sldMk cId="3561671365" sldId="266"/>
            <ac:grpSpMk id="13" creationId="{287F69AB-2350-44E3-9076-00265B93F313}"/>
          </ac:grpSpMkLst>
        </pc:grpChg>
        <pc:grpChg chg="add">
          <ac:chgData name="Alvin Ashcraft" userId="S::alvin@techbash.com::8117b39e-479b-4d81-9504-dbf96e7fa0ac" providerId="AD" clId="Web-{E3DF41FE-925E-631B-DF1E-153EEAE14F9E}" dt="2022-10-28T14:38:58.141" v="8"/>
          <ac:grpSpMkLst>
            <pc:docMk/>
            <pc:sldMk cId="3561671365" sldId="266"/>
            <ac:grpSpMk id="17" creationId="{3EA7D759-6BEF-4CBD-A325-BCFA77832B3F}"/>
          </ac:grpSpMkLst>
        </pc:grpChg>
        <pc:picChg chg="add mod ord">
          <ac:chgData name="Alvin Ashcraft" userId="S::alvin@techbash.com::8117b39e-479b-4d81-9504-dbf96e7fa0ac" providerId="AD" clId="Web-{E3DF41FE-925E-631B-DF1E-153EEAE14F9E}" dt="2022-10-28T14:39:13.923" v="11" actId="1076"/>
          <ac:picMkLst>
            <pc:docMk/>
            <pc:sldMk cId="3561671365" sldId="266"/>
            <ac:picMk id="4" creationId="{5D404BC4-45CF-FF6A-45B9-AC24498B7F73}"/>
          </ac:picMkLst>
        </pc:picChg>
      </pc:sldChg>
    </pc:docChg>
  </pc:docChgLst>
  <pc:docChgLst>
    <pc:chgData name="Jason Gaylord" userId="3cc25520-6f79-44b7-8862-b207f61d218b" providerId="ADAL" clId="{FAF56B3E-5C9C-46B0-900A-1B8400DFBD26}"/>
    <pc:docChg chg="undo custSel mod addSld delSld modSld sldOrd">
      <pc:chgData name="Jason Gaylord" userId="3cc25520-6f79-44b7-8862-b207f61d218b" providerId="ADAL" clId="{FAF56B3E-5C9C-46B0-900A-1B8400DFBD26}" dt="2019-11-14T17:11:37.048" v="422" actId="20577"/>
      <pc:docMkLst>
        <pc:docMk/>
      </pc:docMkLst>
      <pc:sldChg chg="addSp modSp">
        <pc:chgData name="Jason Gaylord" userId="3cc25520-6f79-44b7-8862-b207f61d218b" providerId="ADAL" clId="{FAF56B3E-5C9C-46B0-900A-1B8400DFBD26}" dt="2019-11-13T17:14:58.548" v="135" actId="1035"/>
        <pc:sldMkLst>
          <pc:docMk/>
          <pc:sldMk cId="4156801356" sldId="256"/>
        </pc:sldMkLst>
        <pc:picChg chg="add mod">
          <ac:chgData name="Jason Gaylord" userId="3cc25520-6f79-44b7-8862-b207f61d218b" providerId="ADAL" clId="{FAF56B3E-5C9C-46B0-900A-1B8400DFBD26}" dt="2019-11-13T17:14:58.548" v="135" actId="1035"/>
          <ac:picMkLst>
            <pc:docMk/>
            <pc:sldMk cId="4156801356" sldId="256"/>
            <ac:picMk id="4" creationId="{3B47732E-4900-4ADF-884E-7869A53E9A99}"/>
          </ac:picMkLst>
        </pc:picChg>
      </pc:sldChg>
      <pc:sldChg chg="addSp modSp mod ord setBg setClrOvrMap">
        <pc:chgData name="Jason Gaylord" userId="3cc25520-6f79-44b7-8862-b207f61d218b" providerId="ADAL" clId="{FAF56B3E-5C9C-46B0-900A-1B8400DFBD26}" dt="2019-11-14T16:59:35.788" v="303" actId="1038"/>
        <pc:sldMkLst>
          <pc:docMk/>
          <pc:sldMk cId="4261048109" sldId="259"/>
        </pc:sldMkLst>
        <pc:spChg chg="mod">
          <ac:chgData name="Jason Gaylord" userId="3cc25520-6f79-44b7-8862-b207f61d218b" providerId="ADAL" clId="{FAF56B3E-5C9C-46B0-900A-1B8400DFBD26}" dt="2019-11-14T16:57:35.154" v="266" actId="255"/>
          <ac:spMkLst>
            <pc:docMk/>
            <pc:sldMk cId="4261048109" sldId="259"/>
            <ac:spMk id="7" creationId="{1F01240B-3E4C-9442-A4C2-3093D8720FCB}"/>
          </ac:spMkLst>
        </pc:spChg>
        <pc:picChg chg="add mod">
          <ac:chgData name="Jason Gaylord" userId="3cc25520-6f79-44b7-8862-b207f61d218b" providerId="ADAL" clId="{FAF56B3E-5C9C-46B0-900A-1B8400DFBD26}" dt="2019-11-14T16:59:35.788" v="303" actId="1038"/>
          <ac:picMkLst>
            <pc:docMk/>
            <pc:sldMk cId="4261048109" sldId="259"/>
            <ac:picMk id="3" creationId="{F10FC8AF-D712-434C-8144-D52F20330671}"/>
          </ac:picMkLst>
        </pc:picChg>
        <pc:cxnChg chg="add">
          <ac:chgData name="Jason Gaylord" userId="3cc25520-6f79-44b7-8862-b207f61d218b" providerId="ADAL" clId="{FAF56B3E-5C9C-46B0-900A-1B8400DFBD26}" dt="2019-11-14T16:51:55.790" v="139" actId="26606"/>
          <ac:cxnSpMkLst>
            <pc:docMk/>
            <pc:sldMk cId="4261048109" sldId="259"/>
            <ac:cxnSpMk id="12" creationId="{E126E481-B945-4179-BD79-05E96E9B29E1}"/>
          </ac:cxnSpMkLst>
        </pc:cxnChg>
      </pc:sldChg>
      <pc:sldChg chg="addSp delSp modSp del">
        <pc:chgData name="Jason Gaylord" userId="3cc25520-6f79-44b7-8862-b207f61d218b" providerId="ADAL" clId="{FAF56B3E-5C9C-46B0-900A-1B8400DFBD26}" dt="2019-11-14T16:57:51.792" v="269" actId="2696"/>
        <pc:sldMkLst>
          <pc:docMk/>
          <pc:sldMk cId="4146618520" sldId="260"/>
        </pc:sldMkLst>
        <pc:picChg chg="add del mod">
          <ac:chgData name="Jason Gaylord" userId="3cc25520-6f79-44b7-8862-b207f61d218b" providerId="ADAL" clId="{FAF56B3E-5C9C-46B0-900A-1B8400DFBD26}" dt="2019-11-14T16:56:47.286" v="170" actId="478"/>
          <ac:picMkLst>
            <pc:docMk/>
            <pc:sldMk cId="4146618520" sldId="260"/>
            <ac:picMk id="3" creationId="{1AB88BB9-1A47-4846-9A2D-AB6D60E29E91}"/>
          </ac:picMkLst>
        </pc:picChg>
      </pc:sldChg>
      <pc:sldChg chg="addSp delSp modSp">
        <pc:chgData name="Jason Gaylord" userId="3cc25520-6f79-44b7-8862-b207f61d218b" providerId="ADAL" clId="{FAF56B3E-5C9C-46B0-900A-1B8400DFBD26}" dt="2019-11-14T17:01:03.392" v="313" actId="26606"/>
        <pc:sldMkLst>
          <pc:docMk/>
          <pc:sldMk cId="843091049" sldId="261"/>
        </pc:sldMkLst>
        <pc:spChg chg="mod ord">
          <ac:chgData name="Jason Gaylord" userId="3cc25520-6f79-44b7-8862-b207f61d218b" providerId="ADAL" clId="{FAF56B3E-5C9C-46B0-900A-1B8400DFBD26}" dt="2019-11-14T17:01:03.392" v="313" actId="26606"/>
          <ac:spMkLst>
            <pc:docMk/>
            <pc:sldMk cId="843091049" sldId="261"/>
            <ac:spMk id="4" creationId="{00000000-0000-0000-0000-000000000000}"/>
          </ac:spMkLst>
        </pc:spChg>
        <pc:spChg chg="del">
          <ac:chgData name="Jason Gaylord" userId="3cc25520-6f79-44b7-8862-b207f61d218b" providerId="ADAL" clId="{FAF56B3E-5C9C-46B0-900A-1B8400DFBD26}" dt="2019-11-14T17:01:03.392" v="313" actId="26606"/>
          <ac:spMkLst>
            <pc:docMk/>
            <pc:sldMk cId="843091049" sldId="261"/>
            <ac:spMk id="9" creationId="{87CC2527-562A-4F69-B487-4371E5B243E7}"/>
          </ac:spMkLst>
        </pc:spChg>
        <pc:spChg chg="add">
          <ac:chgData name="Jason Gaylord" userId="3cc25520-6f79-44b7-8862-b207f61d218b" providerId="ADAL" clId="{FAF56B3E-5C9C-46B0-900A-1B8400DFBD26}" dt="2019-11-14T17:01:03.392" v="313" actId="26606"/>
          <ac:spMkLst>
            <pc:docMk/>
            <pc:sldMk cId="843091049" sldId="261"/>
            <ac:spMk id="16" creationId="{87CC2527-562A-4F69-B487-4371E5B243E7}"/>
          </ac:spMkLst>
        </pc:spChg>
        <pc:picChg chg="del">
          <ac:chgData name="Jason Gaylord" userId="3cc25520-6f79-44b7-8862-b207f61d218b" providerId="ADAL" clId="{FAF56B3E-5C9C-46B0-900A-1B8400DFBD26}" dt="2019-11-14T17:00:24.573" v="306" actId="478"/>
          <ac:picMkLst>
            <pc:docMk/>
            <pc:sldMk cId="843091049" sldId="261"/>
            <ac:picMk id="3" creationId="{5F3F4F42-66C8-4D66-918F-752566C218B1}"/>
          </ac:picMkLst>
        </pc:picChg>
        <pc:picChg chg="add mod ord">
          <ac:chgData name="Jason Gaylord" userId="3cc25520-6f79-44b7-8862-b207f61d218b" providerId="ADAL" clId="{FAF56B3E-5C9C-46B0-900A-1B8400DFBD26}" dt="2019-11-14T17:01:03.392" v="313" actId="26606"/>
          <ac:picMkLst>
            <pc:docMk/>
            <pc:sldMk cId="843091049" sldId="261"/>
            <ac:picMk id="5" creationId="{2812358A-EA99-43C1-9E29-C7834D3D588E}"/>
          </ac:picMkLst>
        </pc:picChg>
        <pc:cxnChg chg="del">
          <ac:chgData name="Jason Gaylord" userId="3cc25520-6f79-44b7-8862-b207f61d218b" providerId="ADAL" clId="{FAF56B3E-5C9C-46B0-900A-1B8400DFBD26}" dt="2019-11-14T17:01:03.392" v="313" actId="26606"/>
          <ac:cxnSpMkLst>
            <pc:docMk/>
            <pc:sldMk cId="843091049" sldId="261"/>
            <ac:cxnSpMk id="11" creationId="{BCDAEC91-5BCE-4B55-9CC0-43EF94CB734B}"/>
          </ac:cxnSpMkLst>
        </pc:cxnChg>
        <pc:cxnChg chg="add">
          <ac:chgData name="Jason Gaylord" userId="3cc25520-6f79-44b7-8862-b207f61d218b" providerId="ADAL" clId="{FAF56B3E-5C9C-46B0-900A-1B8400DFBD26}" dt="2019-11-14T17:01:03.392" v="313" actId="26606"/>
          <ac:cxnSpMkLst>
            <pc:docMk/>
            <pc:sldMk cId="843091049" sldId="261"/>
            <ac:cxnSpMk id="18" creationId="{BCDAEC91-5BCE-4B55-9CC0-43EF94CB734B}"/>
          </ac:cxnSpMkLst>
        </pc:cxnChg>
      </pc:sldChg>
      <pc:sldChg chg="addSp delSp modSp add mod ord setBg setClrOvrMap">
        <pc:chgData name="Jason Gaylord" userId="3cc25520-6f79-44b7-8862-b207f61d218b" providerId="ADAL" clId="{FAF56B3E-5C9C-46B0-900A-1B8400DFBD26}" dt="2019-11-14T16:56:14.649" v="167"/>
        <pc:sldMkLst>
          <pc:docMk/>
          <pc:sldMk cId="3316395308" sldId="262"/>
        </pc:sldMkLst>
        <pc:spChg chg="mod ord">
          <ac:chgData name="Jason Gaylord" userId="3cc25520-6f79-44b7-8862-b207f61d218b" providerId="ADAL" clId="{FAF56B3E-5C9C-46B0-900A-1B8400DFBD26}" dt="2019-11-14T16:56:02.484" v="166" actId="14100"/>
          <ac:spMkLst>
            <pc:docMk/>
            <pc:sldMk cId="3316395308" sldId="262"/>
            <ac:spMk id="7" creationId="{1F01240B-3E4C-9442-A4C2-3093D8720FCB}"/>
          </ac:spMkLst>
        </pc:spChg>
        <pc:picChg chg="mod">
          <ac:chgData name="Jason Gaylord" userId="3cc25520-6f79-44b7-8862-b207f61d218b" providerId="ADAL" clId="{FAF56B3E-5C9C-46B0-900A-1B8400DFBD26}" dt="2019-11-14T16:55:01.729" v="155" actId="26606"/>
          <ac:picMkLst>
            <pc:docMk/>
            <pc:sldMk cId="3316395308" sldId="262"/>
            <ac:picMk id="3" creationId="{F10FC8AF-D712-434C-8144-D52F20330671}"/>
          </ac:picMkLst>
        </pc:picChg>
        <pc:picChg chg="add mod">
          <ac:chgData name="Jason Gaylord" userId="3cc25520-6f79-44b7-8862-b207f61d218b" providerId="ADAL" clId="{FAF56B3E-5C9C-46B0-900A-1B8400DFBD26}" dt="2019-11-14T16:55:01.729" v="155" actId="26606"/>
          <ac:picMkLst>
            <pc:docMk/>
            <pc:sldMk cId="3316395308" sldId="262"/>
            <ac:picMk id="5" creationId="{C91EB01F-8BFF-44D3-94ED-B5F0FD7427AA}"/>
          </ac:picMkLst>
        </pc:picChg>
        <pc:picChg chg="add">
          <ac:chgData name="Jason Gaylord" userId="3cc25520-6f79-44b7-8862-b207f61d218b" providerId="ADAL" clId="{FAF56B3E-5C9C-46B0-900A-1B8400DFBD26}" dt="2019-11-14T16:55:01.729" v="155" actId="26606"/>
          <ac:picMkLst>
            <pc:docMk/>
            <pc:sldMk cId="3316395308" sldId="262"/>
            <ac:picMk id="17" creationId="{22901FED-4FC9-4ED5-8123-C98BCD1616BA}"/>
          </ac:picMkLst>
        </pc:picChg>
        <pc:cxnChg chg="del">
          <ac:chgData name="Jason Gaylord" userId="3cc25520-6f79-44b7-8862-b207f61d218b" providerId="ADAL" clId="{FAF56B3E-5C9C-46B0-900A-1B8400DFBD26}" dt="2019-11-14T16:55:01.729" v="155" actId="26606"/>
          <ac:cxnSpMkLst>
            <pc:docMk/>
            <pc:sldMk cId="3316395308" sldId="262"/>
            <ac:cxnSpMk id="12" creationId="{E126E481-B945-4179-BD79-05E96E9B29E1}"/>
          </ac:cxnSpMkLst>
        </pc:cxnChg>
      </pc:sldChg>
      <pc:sldChg chg="addSp delSp modSp add mod ord setBg">
        <pc:chgData name="Jason Gaylord" userId="3cc25520-6f79-44b7-8862-b207f61d218b" providerId="ADAL" clId="{FAF56B3E-5C9C-46B0-900A-1B8400DFBD26}" dt="2019-11-14T17:11:37.048" v="422" actId="20577"/>
        <pc:sldMkLst>
          <pc:docMk/>
          <pc:sldMk cId="192550632" sldId="263"/>
        </pc:sldMkLst>
        <pc:spChg chg="mod">
          <ac:chgData name="Jason Gaylord" userId="3cc25520-6f79-44b7-8862-b207f61d218b" providerId="ADAL" clId="{FAF56B3E-5C9C-46B0-900A-1B8400DFBD26}" dt="2019-11-14T17:11:37.048" v="422" actId="20577"/>
          <ac:spMkLst>
            <pc:docMk/>
            <pc:sldMk cId="192550632" sldId="263"/>
            <ac:spMk id="2" creationId="{FBEB706C-5893-4912-89F2-06B9FB369DE3}"/>
          </ac:spMkLst>
        </pc:spChg>
        <pc:spChg chg="del">
          <ac:chgData name="Jason Gaylord" userId="3cc25520-6f79-44b7-8862-b207f61d218b" providerId="ADAL" clId="{FAF56B3E-5C9C-46B0-900A-1B8400DFBD26}" dt="2019-11-14T17:01:29.411" v="314" actId="26606"/>
          <ac:spMkLst>
            <pc:docMk/>
            <pc:sldMk cId="192550632" sldId="263"/>
            <ac:spMk id="3" creationId="{FADB1BB5-EC6A-470D-9A75-3A40BEB8E89C}"/>
          </ac:spMkLst>
        </pc:spChg>
        <pc:spChg chg="add del">
          <ac:chgData name="Jason Gaylord" userId="3cc25520-6f79-44b7-8862-b207f61d218b" providerId="ADAL" clId="{FAF56B3E-5C9C-46B0-900A-1B8400DFBD26}" dt="2019-11-14T17:08:49.196" v="319" actId="26606"/>
          <ac:spMkLst>
            <pc:docMk/>
            <pc:sldMk cId="192550632" sldId="263"/>
            <ac:spMk id="8" creationId="{23962611-DFD5-4092-AAFD-559E3DFCE2C9}"/>
          </ac:spMkLst>
        </pc:spChg>
        <pc:spChg chg="add del">
          <ac:chgData name="Jason Gaylord" userId="3cc25520-6f79-44b7-8862-b207f61d218b" providerId="ADAL" clId="{FAF56B3E-5C9C-46B0-900A-1B8400DFBD26}" dt="2019-11-14T17:08:49.178" v="318" actId="26606"/>
          <ac:spMkLst>
            <pc:docMk/>
            <pc:sldMk cId="192550632" sldId="263"/>
            <ac:spMk id="15" creationId="{25168E7B-6D42-4B3A-B7A1-17D4C49EC903}"/>
          </ac:spMkLst>
        </pc:spChg>
        <pc:picChg chg="add del">
          <ac:chgData name="Jason Gaylord" userId="3cc25520-6f79-44b7-8862-b207f61d218b" providerId="ADAL" clId="{FAF56B3E-5C9C-46B0-900A-1B8400DFBD26}" dt="2019-11-14T17:08:49.196" v="319" actId="26606"/>
          <ac:picMkLst>
            <pc:docMk/>
            <pc:sldMk cId="192550632" sldId="263"/>
            <ac:picMk id="10" creationId="{2270F1FA-0425-408F-9861-80BF5AFB276D}"/>
          </ac:picMkLst>
        </pc:picChg>
        <pc:picChg chg="add del">
          <ac:chgData name="Jason Gaylord" userId="3cc25520-6f79-44b7-8862-b207f61d218b" providerId="ADAL" clId="{FAF56B3E-5C9C-46B0-900A-1B8400DFBD26}" dt="2019-11-14T17:08:49.178" v="318" actId="26606"/>
          <ac:picMkLst>
            <pc:docMk/>
            <pc:sldMk cId="192550632" sldId="263"/>
            <ac:picMk id="17" creationId="{98A030C2-9F23-4593-9F99-7B73C232A4C9}"/>
          </ac:picMkLst>
        </pc:picChg>
      </pc:sldChg>
    </pc:docChg>
  </pc:docChgLst>
  <pc:docChgLst>
    <pc:chgData name="Jason Gaylord" userId="ba996850-9cea-4dc2-8bb2-50adfe3336b2" providerId="ADAL" clId="{FAF56B3E-5C9C-46B0-900A-1B8400DFBD26}"/>
    <pc:docChg chg="custSel addSld delSld modSld sldOrd">
      <pc:chgData name="Jason Gaylord" userId="ba996850-9cea-4dc2-8bb2-50adfe3336b2" providerId="ADAL" clId="{FAF56B3E-5C9C-46B0-900A-1B8400DFBD26}" dt="2019-11-15T15:05:48.263" v="314" actId="20577"/>
      <pc:docMkLst>
        <pc:docMk/>
      </pc:docMkLst>
      <pc:sldChg chg="modSp">
        <pc:chgData name="Jason Gaylord" userId="ba996850-9cea-4dc2-8bb2-50adfe3336b2" providerId="ADAL" clId="{FAF56B3E-5C9C-46B0-900A-1B8400DFBD26}" dt="2019-11-15T13:53:09.255" v="22" actId="20577"/>
        <pc:sldMkLst>
          <pc:docMk/>
          <pc:sldMk cId="4156801356" sldId="256"/>
        </pc:sldMkLst>
        <pc:spChg chg="mod">
          <ac:chgData name="Jason Gaylord" userId="ba996850-9cea-4dc2-8bb2-50adfe3336b2" providerId="ADAL" clId="{FAF56B3E-5C9C-46B0-900A-1B8400DFBD26}" dt="2019-11-15T13:53:09.255" v="22" actId="20577"/>
          <ac:spMkLst>
            <pc:docMk/>
            <pc:sldMk cId="4156801356" sldId="256"/>
            <ac:spMk id="6" creationId="{00000000-0000-0000-0000-000000000000}"/>
          </ac:spMkLst>
        </pc:spChg>
      </pc:sldChg>
      <pc:sldChg chg="del">
        <pc:chgData name="Jason Gaylord" userId="ba996850-9cea-4dc2-8bb2-50adfe3336b2" providerId="ADAL" clId="{FAF56B3E-5C9C-46B0-900A-1B8400DFBD26}" dt="2019-11-15T13:53:34.510" v="23" actId="2696"/>
        <pc:sldMkLst>
          <pc:docMk/>
          <pc:sldMk cId="2663666040" sldId="258"/>
        </pc:sldMkLst>
      </pc:sldChg>
      <pc:sldChg chg="del">
        <pc:chgData name="Jason Gaylord" userId="ba996850-9cea-4dc2-8bb2-50adfe3336b2" providerId="ADAL" clId="{FAF56B3E-5C9C-46B0-900A-1B8400DFBD26}" dt="2019-11-15T13:56:45.289" v="24" actId="2696"/>
        <pc:sldMkLst>
          <pc:docMk/>
          <pc:sldMk cId="4261048109" sldId="259"/>
        </pc:sldMkLst>
      </pc:sldChg>
      <pc:sldChg chg="modSp setBg">
        <pc:chgData name="Jason Gaylord" userId="ba996850-9cea-4dc2-8bb2-50adfe3336b2" providerId="ADAL" clId="{FAF56B3E-5C9C-46B0-900A-1B8400DFBD26}" dt="2019-11-15T13:57:04.014" v="26" actId="207"/>
        <pc:sldMkLst>
          <pc:docMk/>
          <pc:sldMk cId="192550632" sldId="263"/>
        </pc:sldMkLst>
        <pc:spChg chg="mod">
          <ac:chgData name="Jason Gaylord" userId="ba996850-9cea-4dc2-8bb2-50adfe3336b2" providerId="ADAL" clId="{FAF56B3E-5C9C-46B0-900A-1B8400DFBD26}" dt="2019-11-15T13:57:04.014" v="26" actId="207"/>
          <ac:spMkLst>
            <pc:docMk/>
            <pc:sldMk cId="192550632" sldId="263"/>
            <ac:spMk id="2" creationId="{FBEB706C-5893-4912-89F2-06B9FB369DE3}"/>
          </ac:spMkLst>
        </pc:spChg>
      </pc:sldChg>
      <pc:sldChg chg="add del">
        <pc:chgData name="Jason Gaylord" userId="ba996850-9cea-4dc2-8bb2-50adfe3336b2" providerId="ADAL" clId="{FAF56B3E-5C9C-46B0-900A-1B8400DFBD26}" dt="2019-11-15T15:01:22.815" v="31" actId="2696"/>
        <pc:sldMkLst>
          <pc:docMk/>
          <pc:sldMk cId="938621654" sldId="264"/>
        </pc:sldMkLst>
      </pc:sldChg>
      <pc:sldChg chg="addSp modSp add ord">
        <pc:chgData name="Jason Gaylord" userId="ba996850-9cea-4dc2-8bb2-50adfe3336b2" providerId="ADAL" clId="{FAF56B3E-5C9C-46B0-900A-1B8400DFBD26}" dt="2019-11-15T15:05:48.263" v="314" actId="20577"/>
        <pc:sldMkLst>
          <pc:docMk/>
          <pc:sldMk cId="711712719" sldId="265"/>
        </pc:sldMkLst>
        <pc:spChg chg="mod">
          <ac:chgData name="Jason Gaylord" userId="ba996850-9cea-4dc2-8bb2-50adfe3336b2" providerId="ADAL" clId="{FAF56B3E-5C9C-46B0-900A-1B8400DFBD26}" dt="2019-11-15T15:05:01.953" v="106" actId="1035"/>
          <ac:spMkLst>
            <pc:docMk/>
            <pc:sldMk cId="711712719" sldId="265"/>
            <ac:spMk id="6" creationId="{00000000-0000-0000-0000-000000000000}"/>
          </ac:spMkLst>
        </pc:spChg>
        <pc:spChg chg="add mod">
          <ac:chgData name="Jason Gaylord" userId="ba996850-9cea-4dc2-8bb2-50adfe3336b2" providerId="ADAL" clId="{FAF56B3E-5C9C-46B0-900A-1B8400DFBD26}" dt="2019-11-15T15:05:48.263" v="314" actId="20577"/>
          <ac:spMkLst>
            <pc:docMk/>
            <pc:sldMk cId="711712719" sldId="265"/>
            <ac:spMk id="7" creationId="{03D77AA2-A7E9-4B3C-8226-A3729A66ABBC}"/>
          </ac:spMkLst>
        </pc:spChg>
        <pc:picChg chg="mod">
          <ac:chgData name="Jason Gaylord" userId="ba996850-9cea-4dc2-8bb2-50adfe3336b2" providerId="ADAL" clId="{FAF56B3E-5C9C-46B0-900A-1B8400DFBD26}" dt="2019-11-15T15:05:12.413" v="115" actId="1076"/>
          <ac:picMkLst>
            <pc:docMk/>
            <pc:sldMk cId="711712719" sldId="265"/>
            <ac:picMk id="5" creationId="{00000000-0000-0000-0000-000000000000}"/>
          </ac:picMkLst>
        </pc:picChg>
      </pc:sldChg>
    </pc:docChg>
  </pc:docChgLst>
  <pc:docChgLst>
    <pc:chgData name="Alvin Ashcraft" userId="S::alvin@techbash.com::8117b39e-479b-4d81-9504-dbf96e7fa0ac" providerId="AD" clId="Web-{8FEA0DF1-BF78-D71E-B8C1-844D0FC6D54C}"/>
    <pc:docChg chg="modSld">
      <pc:chgData name="Alvin Ashcraft" userId="S::alvin@techbash.com::8117b39e-479b-4d81-9504-dbf96e7fa0ac" providerId="AD" clId="Web-{8FEA0DF1-BF78-D71E-B8C1-844D0FC6D54C}" dt="2023-11-07T15:04:34.192" v="25" actId="20577"/>
      <pc:docMkLst>
        <pc:docMk/>
      </pc:docMkLst>
      <pc:sldChg chg="modSp">
        <pc:chgData name="Alvin Ashcraft" userId="S::alvin@techbash.com::8117b39e-479b-4d81-9504-dbf96e7fa0ac" providerId="AD" clId="Web-{8FEA0DF1-BF78-D71E-B8C1-844D0FC6D54C}" dt="2023-11-07T15:04:34.192" v="25" actId="20577"/>
        <pc:sldMkLst>
          <pc:docMk/>
          <pc:sldMk cId="3316395308" sldId="262"/>
        </pc:sldMkLst>
        <pc:spChg chg="mod">
          <ac:chgData name="Alvin Ashcraft" userId="S::alvin@techbash.com::8117b39e-479b-4d81-9504-dbf96e7fa0ac" providerId="AD" clId="Web-{8FEA0DF1-BF78-D71E-B8C1-844D0FC6D54C}" dt="2023-11-07T15:04:34.192" v="25" actId="20577"/>
          <ac:spMkLst>
            <pc:docMk/>
            <pc:sldMk cId="3316395308" sldId="262"/>
            <ac:spMk id="7" creationId="{1F01240B-3E4C-9442-A4C2-3093D8720FCB}"/>
          </ac:spMkLst>
        </pc:spChg>
      </pc:sldChg>
      <pc:sldChg chg="modSp">
        <pc:chgData name="Alvin Ashcraft" userId="S::alvin@techbash.com::8117b39e-479b-4d81-9504-dbf96e7fa0ac" providerId="AD" clId="Web-{8FEA0DF1-BF78-D71E-B8C1-844D0FC6D54C}" dt="2023-11-07T15:02:59.174" v="15" actId="20577"/>
        <pc:sldMkLst>
          <pc:docMk/>
          <pc:sldMk cId="192550632" sldId="263"/>
        </pc:sldMkLst>
        <pc:spChg chg="mod">
          <ac:chgData name="Alvin Ashcraft" userId="S::alvin@techbash.com::8117b39e-479b-4d81-9504-dbf96e7fa0ac" providerId="AD" clId="Web-{8FEA0DF1-BF78-D71E-B8C1-844D0FC6D54C}" dt="2023-11-07T15:02:59.174" v="15" actId="20577"/>
          <ac:spMkLst>
            <pc:docMk/>
            <pc:sldMk cId="192550632" sldId="263"/>
            <ac:spMk id="2" creationId="{FBEB706C-5893-4912-89F2-06B9FB369DE3}"/>
          </ac:spMkLst>
        </pc:spChg>
      </pc:sldChg>
      <pc:sldChg chg="addSp delSp modSp">
        <pc:chgData name="Alvin Ashcraft" userId="S::alvin@techbash.com::8117b39e-479b-4d81-9504-dbf96e7fa0ac" providerId="AD" clId="Web-{8FEA0DF1-BF78-D71E-B8C1-844D0FC6D54C}" dt="2023-11-07T15:02:34.142" v="6" actId="20577"/>
        <pc:sldMkLst>
          <pc:docMk/>
          <pc:sldMk cId="3561671365" sldId="266"/>
        </pc:sldMkLst>
        <pc:spChg chg="mod">
          <ac:chgData name="Alvin Ashcraft" userId="S::alvin@techbash.com::8117b39e-479b-4d81-9504-dbf96e7fa0ac" providerId="AD" clId="Web-{8FEA0DF1-BF78-D71E-B8C1-844D0FC6D54C}" dt="2023-11-07T15:02:34.142" v="6" actId="20577"/>
          <ac:spMkLst>
            <pc:docMk/>
            <pc:sldMk cId="3561671365" sldId="266"/>
            <ac:spMk id="2" creationId="{CF9D7168-C9C0-7A16-CD36-D3EBF3C73171}"/>
          </ac:spMkLst>
        </pc:spChg>
        <pc:picChg chg="add mod">
          <ac:chgData name="Alvin Ashcraft" userId="S::alvin@techbash.com::8117b39e-479b-4d81-9504-dbf96e7fa0ac" providerId="AD" clId="Web-{8FEA0DF1-BF78-D71E-B8C1-844D0FC6D54C}" dt="2023-11-07T15:01:56.735" v="5" actId="1076"/>
          <ac:picMkLst>
            <pc:docMk/>
            <pc:sldMk cId="3561671365" sldId="266"/>
            <ac:picMk id="3" creationId="{2A214CD7-0CB8-1AFF-8F33-7463BAD83C59}"/>
          </ac:picMkLst>
        </pc:picChg>
        <pc:picChg chg="del">
          <ac:chgData name="Alvin Ashcraft" userId="S::alvin@techbash.com::8117b39e-479b-4d81-9504-dbf96e7fa0ac" providerId="AD" clId="Web-{8FEA0DF1-BF78-D71E-B8C1-844D0FC6D54C}" dt="2023-11-07T15:01:42.203" v="1"/>
          <ac:picMkLst>
            <pc:docMk/>
            <pc:sldMk cId="3561671365" sldId="266"/>
            <ac:picMk id="4" creationId="{5D404BC4-45CF-FF6A-45B9-AC24498B7F73}"/>
          </ac:picMkLst>
        </pc:picChg>
      </pc:sldChg>
    </pc:docChg>
  </pc:docChgLst>
  <pc:docChgLst>
    <pc:chgData name="Alvin Ashcraft" userId="S::alvin@techbash.com::8117b39e-479b-4d81-9504-dbf96e7fa0ac" providerId="AD" clId="Web-{B2DA5BEC-8DBF-E5A6-C818-C38BC1353148}"/>
    <pc:docChg chg="modSld">
      <pc:chgData name="Alvin Ashcraft" userId="S::alvin@techbash.com::8117b39e-479b-4d81-9504-dbf96e7fa0ac" providerId="AD" clId="Web-{B2DA5BEC-8DBF-E5A6-C818-C38BC1353148}" dt="2022-11-02T14:30:37.201" v="4" actId="20577"/>
      <pc:docMkLst>
        <pc:docMk/>
      </pc:docMkLst>
      <pc:sldChg chg="modSp">
        <pc:chgData name="Alvin Ashcraft" userId="S::alvin@techbash.com::8117b39e-479b-4d81-9504-dbf96e7fa0ac" providerId="AD" clId="Web-{B2DA5BEC-8DBF-E5A6-C818-C38BC1353148}" dt="2022-11-02T14:30:37.201" v="4" actId="20577"/>
        <pc:sldMkLst>
          <pc:docMk/>
          <pc:sldMk cId="3561671365" sldId="266"/>
        </pc:sldMkLst>
        <pc:spChg chg="mod">
          <ac:chgData name="Alvin Ashcraft" userId="S::alvin@techbash.com::8117b39e-479b-4d81-9504-dbf96e7fa0ac" providerId="AD" clId="Web-{B2DA5BEC-8DBF-E5A6-C818-C38BC1353148}" dt="2022-11-02T14:30:37.201" v="4" actId="20577"/>
          <ac:spMkLst>
            <pc:docMk/>
            <pc:sldMk cId="3561671365" sldId="266"/>
            <ac:spMk id="2" creationId="{CF9D7168-C9C0-7A16-CD36-D3EBF3C73171}"/>
          </ac:spMkLst>
        </pc:spChg>
        <pc:picChg chg="mod">
          <ac:chgData name="Alvin Ashcraft" userId="S::alvin@techbash.com::8117b39e-479b-4d81-9504-dbf96e7fa0ac" providerId="AD" clId="Web-{B2DA5BEC-8DBF-E5A6-C818-C38BC1353148}" dt="2022-11-02T14:30:26.341" v="3" actId="1076"/>
          <ac:picMkLst>
            <pc:docMk/>
            <pc:sldMk cId="3561671365" sldId="266"/>
            <ac:picMk id="4" creationId="{5D404BC4-45CF-FF6A-45B9-AC24498B7F73}"/>
          </ac:picMkLst>
        </pc:picChg>
      </pc:sldChg>
    </pc:docChg>
  </pc:docChgLst>
  <pc:docChgLst>
    <pc:chgData name="Alvin Ashcraft" userId="S::alvin@techbash.com::8117b39e-479b-4d81-9504-dbf96e7fa0ac" providerId="AD" clId="Web-{0E1547F3-2182-40C2-80E2-19C738EE6630}"/>
    <pc:docChg chg="modSld">
      <pc:chgData name="Alvin Ashcraft" userId="S::alvin@techbash.com::8117b39e-479b-4d81-9504-dbf96e7fa0ac" providerId="AD" clId="Web-{0E1547F3-2182-40C2-80E2-19C738EE6630}" dt="2022-10-28T17:43:08.726" v="5"/>
      <pc:docMkLst>
        <pc:docMk/>
      </pc:docMkLst>
      <pc:sldChg chg="addSp delSp modSp">
        <pc:chgData name="Alvin Ashcraft" userId="S::alvin@techbash.com::8117b39e-479b-4d81-9504-dbf96e7fa0ac" providerId="AD" clId="Web-{0E1547F3-2182-40C2-80E2-19C738EE6630}" dt="2022-10-28T17:43:08.726" v="5"/>
        <pc:sldMkLst>
          <pc:docMk/>
          <pc:sldMk cId="3561671365" sldId="266"/>
        </pc:sldMkLst>
        <pc:spChg chg="mod">
          <ac:chgData name="Alvin Ashcraft" userId="S::alvin@techbash.com::8117b39e-479b-4d81-9504-dbf96e7fa0ac" providerId="AD" clId="Web-{0E1547F3-2182-40C2-80E2-19C738EE6630}" dt="2022-10-28T17:43:08.726" v="5"/>
          <ac:spMkLst>
            <pc:docMk/>
            <pc:sldMk cId="3561671365" sldId="266"/>
            <ac:spMk id="2" creationId="{CF9D7168-C9C0-7A16-CD36-D3EBF3C73171}"/>
          </ac:spMkLst>
        </pc:spChg>
        <pc:spChg chg="del">
          <ac:chgData name="Alvin Ashcraft" userId="S::alvin@techbash.com::8117b39e-479b-4d81-9504-dbf96e7fa0ac" providerId="AD" clId="Web-{0E1547F3-2182-40C2-80E2-19C738EE6630}" dt="2022-10-28T17:43:08.726" v="5"/>
          <ac:spMkLst>
            <pc:docMk/>
            <pc:sldMk cId="3561671365" sldId="266"/>
            <ac:spMk id="16" creationId="{2B566528-1B12-4246-9431-5C2D7D081168}"/>
          </ac:spMkLst>
        </pc:spChg>
        <pc:spChg chg="add">
          <ac:chgData name="Alvin Ashcraft" userId="S::alvin@techbash.com::8117b39e-479b-4d81-9504-dbf96e7fa0ac" providerId="AD" clId="Web-{0E1547F3-2182-40C2-80E2-19C738EE6630}" dt="2022-10-28T17:43:08.726" v="5"/>
          <ac:spMkLst>
            <pc:docMk/>
            <pc:sldMk cId="3561671365" sldId="266"/>
            <ac:spMk id="24" creationId="{A4AC5506-6312-4701-8D3C-40187889A947}"/>
          </ac:spMkLst>
        </pc:spChg>
        <pc:grpChg chg="del">
          <ac:chgData name="Alvin Ashcraft" userId="S::alvin@techbash.com::8117b39e-479b-4d81-9504-dbf96e7fa0ac" providerId="AD" clId="Web-{0E1547F3-2182-40C2-80E2-19C738EE6630}" dt="2022-10-28T17:43:08.726" v="5"/>
          <ac:grpSpMkLst>
            <pc:docMk/>
            <pc:sldMk cId="3561671365" sldId="266"/>
            <ac:grpSpMk id="13" creationId="{287F69AB-2350-44E3-9076-00265B93F313}"/>
          </ac:grpSpMkLst>
        </pc:grpChg>
        <pc:grpChg chg="del">
          <ac:chgData name="Alvin Ashcraft" userId="S::alvin@techbash.com::8117b39e-479b-4d81-9504-dbf96e7fa0ac" providerId="AD" clId="Web-{0E1547F3-2182-40C2-80E2-19C738EE6630}" dt="2022-10-28T17:43:08.726" v="5"/>
          <ac:grpSpMkLst>
            <pc:docMk/>
            <pc:sldMk cId="3561671365" sldId="266"/>
            <ac:grpSpMk id="17" creationId="{3EA7D759-6BEF-4CBD-A325-BCFA77832B3F}"/>
          </ac:grpSpMkLst>
        </pc:grpChg>
        <pc:picChg chg="mod">
          <ac:chgData name="Alvin Ashcraft" userId="S::alvin@techbash.com::8117b39e-479b-4d81-9504-dbf96e7fa0ac" providerId="AD" clId="Web-{0E1547F3-2182-40C2-80E2-19C738EE6630}" dt="2022-10-28T17:43:08.726" v="5"/>
          <ac:picMkLst>
            <pc:docMk/>
            <pc:sldMk cId="3561671365" sldId="266"/>
            <ac:picMk id="4" creationId="{5D404BC4-45CF-FF6A-45B9-AC24498B7F73}"/>
          </ac:picMkLst>
        </pc:picChg>
      </pc:sldChg>
    </pc:docChg>
  </pc:docChgLst>
</pc:chgInfo>
</file>

<file path=ppt/media/image1.png>
</file>

<file path=ppt/media/image2.jpg>
</file>

<file path=ppt/media/image3.jpg>
</file>

<file path=ppt/media/image4.png>
</file>

<file path=ppt/media/image5.png>
</file>

<file path=ppt/media/image6.jpe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78872"/>
      </p:ext>
    </p:extLst>
  </p:cSld>
  <p:clrMapOvr>
    <a:masterClrMapping/>
  </p:clrMapOvr>
  <p:transition spd="slow" advClick="0" advTm="10000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73417"/>
      </p:ext>
    </p:extLst>
  </p:cSld>
  <p:clrMapOvr>
    <a:masterClrMapping/>
  </p:clrMapOvr>
  <p:transition spd="slow" advClick="0" advTm="10000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37308"/>
      </p:ext>
    </p:extLst>
  </p:cSld>
  <p:clrMapOvr>
    <a:masterClrMapping/>
  </p:clrMapOvr>
  <p:transition spd="slow" advClick="0" advTm="10000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13551"/>
      </p:ext>
    </p:extLst>
  </p:cSld>
  <p:clrMapOvr>
    <a:masterClrMapping/>
  </p:clrMapOvr>
  <p:transition spd="slow" advClick="0" advTm="10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813842"/>
      </p:ext>
    </p:extLst>
  </p:cSld>
  <p:clrMapOvr>
    <a:masterClrMapping/>
  </p:clrMapOvr>
  <p:transition spd="slow" advClick="0" advTm="10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820490"/>
      </p:ext>
    </p:extLst>
  </p:cSld>
  <p:clrMapOvr>
    <a:masterClrMapping/>
  </p:clrMapOvr>
  <p:transition spd="slow" advClick="0" advTm="10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47467"/>
      </p:ext>
    </p:extLst>
  </p:cSld>
  <p:clrMapOvr>
    <a:masterClrMapping/>
  </p:clrMapOvr>
  <p:transition spd="slow" advClick="0" advTm="10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18238"/>
      </p:ext>
    </p:extLst>
  </p:cSld>
  <p:clrMapOvr>
    <a:masterClrMapping/>
  </p:clrMapOvr>
  <p:transition spd="slow" advClick="0" advTm="10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61737"/>
      </p:ext>
    </p:extLst>
  </p:cSld>
  <p:clrMapOvr>
    <a:masterClrMapping/>
  </p:clrMapOvr>
  <p:transition spd="slow" advClick="0" advTm="10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837957"/>
      </p:ext>
    </p:extLst>
  </p:cSld>
  <p:clrMapOvr>
    <a:masterClrMapping/>
  </p:clrMapOvr>
  <p:transition spd="slow" advClick="0" advTm="10000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47768"/>
      </p:ext>
    </p:extLst>
  </p:cSld>
  <p:clrMapOvr>
    <a:masterClrMapping/>
  </p:clrMapOvr>
  <p:transition spd="slow" advClick="0" advTm="10000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65BA1-F4B8-9540-BBE4-E6A7A0C5DA56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81E53-DB50-7F4F-9975-0038E7D48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434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10000">
    <p:wipe/>
  </p:transition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9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/>
          <a:srcRect/>
          <a:stretch/>
        </p:blipFill>
        <p:spPr>
          <a:xfrm>
            <a:off x="1254413" y="3136019"/>
            <a:ext cx="6819900" cy="13248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08886" y="2000286"/>
            <a:ext cx="61109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Ubuntu Medium"/>
                <a:cs typeface="Ubuntu Medium"/>
              </a:rPr>
              <a:t>thanks for coming to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47732E-4900-4ADF-884E-7869A53E9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91"/>
            <a:ext cx="9144000" cy="10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801356"/>
      </p:ext>
    </p:extLst>
  </p:cSld>
  <p:clrMapOvr>
    <a:masterClrMapping/>
  </p:clrMapOvr>
  <p:transition spd="slow" advClick="0" advTm="10000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book, food, table&#10;&#10;Description automatically generated">
            <a:extLst>
              <a:ext uri="{FF2B5EF4-FFF2-40B4-BE49-F238E27FC236}">
                <a16:creationId xmlns:a16="http://schemas.microsoft.com/office/drawing/2014/main" id="{2812358A-EA99-43C1-9E29-C7834D3D58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74" r="24876"/>
          <a:stretch/>
        </p:blipFill>
        <p:spPr>
          <a:xfrm rot="5400000">
            <a:off x="1143000" y="-1143000"/>
            <a:ext cx="6858000" cy="9144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882442" y="2714171"/>
            <a:ext cx="4261558" cy="4150119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68580" tIns="34290" rIns="68580" bIns="34290" rtlCol="0" anchor="t">
            <a:normAutofit/>
          </a:bodyPr>
          <a:lstStyle/>
          <a:p>
            <a:pPr algn="ctr">
              <a:spcAft>
                <a:spcPts val="750"/>
              </a:spcAft>
              <a:buClr>
                <a:schemeClr val="tx1"/>
              </a:buClr>
              <a:buSzPct val="100000"/>
            </a:pPr>
            <a:endParaRPr lang="en-US" sz="1200" cap="all"/>
          </a:p>
        </p:txBody>
      </p:sp>
      <p:sp>
        <p:nvSpPr>
          <p:cNvPr id="4" name="TextBox 3"/>
          <p:cNvSpPr txBox="1"/>
          <p:nvPr/>
        </p:nvSpPr>
        <p:spPr>
          <a:xfrm>
            <a:off x="5306708" y="3734093"/>
            <a:ext cx="3709553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Photo Opportunities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Near the Registration Booth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10703" y="5154215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091049"/>
      </p:ext>
    </p:extLst>
  </p:cSld>
  <p:clrMapOvr>
    <a:masterClrMapping/>
  </p:clrMapOvr>
  <p:transition spd="slow" advClick="0" advTm="10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B0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B706C-5893-4912-89F2-06B9FB369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44" y="1407251"/>
            <a:ext cx="7849035" cy="31170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000" kern="1200" dirty="0">
                <a:solidFill>
                  <a:srgbClr val="121921"/>
                </a:solidFill>
                <a:latin typeface="+mj-lt"/>
                <a:ea typeface="+mj-ea"/>
                <a:cs typeface="+mj-cs"/>
              </a:rPr>
              <a:t>We want your feedback! Evaluations can be submitted </a:t>
            </a:r>
            <a:r>
              <a:rPr lang="en-US" sz="4000" dirty="0">
                <a:solidFill>
                  <a:srgbClr val="121921"/>
                </a:solidFill>
              </a:rPr>
              <a:t>on the </a:t>
            </a:r>
            <a:r>
              <a:rPr lang="en-US" sz="4000" dirty="0" err="1">
                <a:solidFill>
                  <a:srgbClr val="121921"/>
                </a:solidFill>
              </a:rPr>
              <a:t>TechBash</a:t>
            </a:r>
            <a:r>
              <a:rPr lang="en-US" sz="4000" dirty="0">
                <a:solidFill>
                  <a:srgbClr val="121921"/>
                </a:solidFill>
              </a:rPr>
              <a:t> app for iOS and Android.</a:t>
            </a:r>
            <a:br>
              <a:rPr lang="en-US" sz="4000" dirty="0">
                <a:solidFill>
                  <a:srgbClr val="121921"/>
                </a:solidFill>
                <a:cs typeface="Calibri"/>
              </a:rPr>
            </a:br>
            <a:br>
              <a:rPr lang="en-US" sz="4000" dirty="0">
                <a:solidFill>
                  <a:srgbClr val="121921"/>
                </a:solidFill>
                <a:cs typeface="Calibri"/>
              </a:rPr>
            </a:br>
            <a:r>
              <a:rPr lang="en-US" sz="4000" dirty="0">
                <a:solidFill>
                  <a:srgbClr val="121921"/>
                </a:solidFill>
                <a:cs typeface="Calibri"/>
              </a:rPr>
              <a:t>Get it on the app stores!</a:t>
            </a:r>
            <a:endParaRPr lang="en-US" sz="4000" kern="1200" dirty="0">
              <a:solidFill>
                <a:srgbClr val="12192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550632"/>
      </p:ext>
    </p:extLst>
  </p:cSld>
  <p:clrMapOvr>
    <a:masterClrMapping/>
  </p:clrMapOvr>
  <p:transition spd="slow" advClick="0" advTm="10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D7168-C9C0-7A16-CD36-D3EBF3C73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 </a:t>
            </a:r>
            <a:r>
              <a:rPr lang="en-US" sz="28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TechBash</a:t>
            </a:r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2800" dirty="0">
                <a:solidFill>
                  <a:schemeClr val="bg1"/>
                </a:solidFill>
              </a:rPr>
              <a:t>2023</a:t>
            </a:r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Sponsors!</a:t>
            </a:r>
          </a:p>
        </p:txBody>
      </p:sp>
      <p:pic>
        <p:nvPicPr>
          <p:cNvPr id="3" name="Picture 2" descr="A group of logos on a white background&#10;&#10;Description automatically generated">
            <a:extLst>
              <a:ext uri="{FF2B5EF4-FFF2-40B4-BE49-F238E27FC236}">
                <a16:creationId xmlns:a16="http://schemas.microsoft.com/office/drawing/2014/main" id="{2A214CD7-0CB8-1AFF-8F33-7463BAD83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42" y="2045522"/>
            <a:ext cx="8220316" cy="285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671365"/>
      </p:ext>
    </p:extLst>
  </p:cSld>
  <p:clrMapOvr>
    <a:masterClrMapping/>
  </p:clrMapOvr>
  <p:transition spd="slow" advClick="0" advTm="10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19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16379" y="973099"/>
            <a:ext cx="5511242" cy="27560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12130" y="429729"/>
            <a:ext cx="3504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Ubuntu Medium"/>
                <a:cs typeface="Ubuntu Medium"/>
              </a:rPr>
              <a:t>announcing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47732E-4900-4ADF-884E-7869A53E9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91"/>
            <a:ext cx="9144000" cy="1075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D77AA2-A7E9-4B3C-8226-A3729A66ABBC}"/>
              </a:ext>
            </a:extLst>
          </p:cNvPr>
          <p:cNvSpPr txBox="1"/>
          <p:nvPr/>
        </p:nvSpPr>
        <p:spPr>
          <a:xfrm>
            <a:off x="2916366" y="4273575"/>
            <a:ext cx="3504486" cy="83099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Ubuntu Medium"/>
                <a:cs typeface="Ubuntu Medium"/>
              </a:rPr>
              <a:t>October 13-16, 2020</a:t>
            </a:r>
          </a:p>
          <a:p>
            <a:pPr algn="ctr"/>
            <a:r>
              <a:rPr lang="en-US" sz="4800">
                <a:solidFill>
                  <a:schemeClr val="bg1"/>
                </a:solidFill>
                <a:latin typeface="Ubuntu Medium"/>
                <a:cs typeface="Ubuntu Medium"/>
              </a:rPr>
              <a:t>Kalahari Pocono Resort</a:t>
            </a:r>
          </a:p>
        </p:txBody>
      </p:sp>
    </p:spTree>
    <p:extLst>
      <p:ext uri="{BB962C8B-B14F-4D97-AF65-F5344CB8AC3E}">
        <p14:creationId xmlns:p14="http://schemas.microsoft.com/office/powerpoint/2010/main" val="711712719"/>
      </p:ext>
    </p:extLst>
  </p:cSld>
  <p:clrMapOvr>
    <a:masterClrMapping/>
  </p:clrMapOvr>
  <p:transition spd="slow" advClick="0" advTm="10000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ake, person, indoor, table&#10;&#10;Description automatically generated">
            <a:extLst>
              <a:ext uri="{FF2B5EF4-FFF2-40B4-BE49-F238E27FC236}">
                <a16:creationId xmlns:a16="http://schemas.microsoft.com/office/drawing/2014/main" id="{F10FC8AF-D712-434C-8144-D52F203306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8715" r="23367" b="2"/>
          <a:stretch/>
        </p:blipFill>
        <p:spPr>
          <a:xfrm>
            <a:off x="4562839" y="-168318"/>
            <a:ext cx="4695998" cy="3932313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5" name="Picture 4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C91EB01F-8BFF-44D3-94ED-B5F0FD7427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98" r="21415"/>
          <a:stretch/>
        </p:blipFill>
        <p:spPr>
          <a:xfrm>
            <a:off x="4567428" y="2487168"/>
            <a:ext cx="4697730" cy="4215384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2901FED-4FC9-4ED5-8123-C98BCD161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01240B-3E4C-9442-A4C2-3093D8720FCB}"/>
              </a:ext>
            </a:extLst>
          </p:cNvPr>
          <p:cNvSpPr txBox="1"/>
          <p:nvPr/>
        </p:nvSpPr>
        <p:spPr>
          <a:xfrm>
            <a:off x="50799" y="218114"/>
            <a:ext cx="5143501" cy="58428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solidFill>
                  <a:srgbClr val="000000"/>
                </a:solidFill>
              </a:rPr>
              <a:t>Family Friday Kids Activities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solidFill>
                  <a:srgbClr val="000000"/>
                </a:solidFill>
              </a:rPr>
              <a:t>Friday in the River Rooms and Salons E/F.</a:t>
            </a:r>
            <a:endParaRPr lang="en-US" sz="3200" dirty="0">
              <a:solidFill>
                <a:srgbClr val="000000"/>
              </a:solidFill>
              <a:cs typeface="Calibri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>
              <a:solidFill>
                <a:srgbClr val="000000"/>
              </a:solidFill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solidFill>
                  <a:srgbClr val="000000"/>
                </a:solidFill>
              </a:rPr>
              <a:t>techbash.com/schedule</a:t>
            </a:r>
            <a:endParaRPr lang="en-US" sz="3200" dirty="0">
              <a:solidFill>
                <a:srgbClr val="00000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6395308"/>
      </p:ext>
    </p:extLst>
  </p:cSld>
  <p:clrMapOvr>
    <a:masterClrMapping/>
  </p:clrMapOvr>
  <p:transition spd="slow" advClick="0" advTm="10000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0A5F181A57D04B851B5B9949762B98" ma:contentTypeVersion="15" ma:contentTypeDescription="Create a new document." ma:contentTypeScope="" ma:versionID="800e4e0bb540bf0d4d9ac98a7ba7d629">
  <xsd:schema xmlns:xsd="http://www.w3.org/2001/XMLSchema" xmlns:xs="http://www.w3.org/2001/XMLSchema" xmlns:p="http://schemas.microsoft.com/office/2006/metadata/properties" xmlns:ns2="5d6f83c8-2d82-4d6b-ac82-2d841bcaa059" xmlns:ns3="bdb67740-1632-434d-aee7-44a685137151" targetNamespace="http://schemas.microsoft.com/office/2006/metadata/properties" ma:root="true" ma:fieldsID="6bc53d202a970cc43752174719713ad6" ns2:_="" ns3:_="">
    <xsd:import namespace="5d6f83c8-2d82-4d6b-ac82-2d841bcaa059"/>
    <xsd:import namespace="bdb67740-1632-434d-aee7-44a6851371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LengthInSecond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6f83c8-2d82-4d6b-ac82-2d841bcaa0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e13affbb-f4fe-443c-9985-b7e34b10f21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b67740-1632-434d-aee7-44a685137151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5552dab5-0002-4383-9782-e77fdc8d0faa}" ma:internalName="TaxCatchAll" ma:showField="CatchAllData" ma:web="bdb67740-1632-434d-aee7-44a6851371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d6f83c8-2d82-4d6b-ac82-2d841bcaa059">
      <Terms xmlns="http://schemas.microsoft.com/office/infopath/2007/PartnerControls"/>
    </lcf76f155ced4ddcb4097134ff3c332f>
    <TaxCatchAll xmlns="bdb67740-1632-434d-aee7-44a685137151" xsi:nil="true"/>
  </documentManagement>
</p:properties>
</file>

<file path=customXml/itemProps1.xml><?xml version="1.0" encoding="utf-8"?>
<ds:datastoreItem xmlns:ds="http://schemas.openxmlformats.org/officeDocument/2006/customXml" ds:itemID="{537434AC-C6CB-47A4-A06A-AA0681037A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6f83c8-2d82-4d6b-ac82-2d841bcaa059"/>
    <ds:schemaRef ds:uri="bdb67740-1632-434d-aee7-44a6851371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699B25C-6D5C-4945-9DD1-44C67F68C2D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CE9045-6F43-4E0C-8CDD-665D592DF7DF}">
  <ds:schemaRefs>
    <ds:schemaRef ds:uri="http://schemas.microsoft.com/office/2006/metadata/properties"/>
    <ds:schemaRef ds:uri="http://schemas.microsoft.com/office/infopath/2007/PartnerControls"/>
    <ds:schemaRef ds:uri="5d6f83c8-2d82-4d6b-ac82-2d841bcaa059"/>
    <ds:schemaRef ds:uri="bdb67740-1632-434d-aee7-44a68513715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6</Slides>
  <Notes>0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We want your feedback! Evaluations can be submitted on the TechBash app for iOS and Android.  Get it on the app stores!</vt:lpstr>
      <vt:lpstr>Thank you TechBash 2023 Sponsors!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Gaylord</dc:creator>
  <cp:revision>49</cp:revision>
  <dcterms:created xsi:type="dcterms:W3CDTF">2019-11-14T17:08:49Z</dcterms:created>
  <dcterms:modified xsi:type="dcterms:W3CDTF">2023-11-07T15:04:36Z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0x010100B80A5F181A57D04B851B5B9949762B98</vt:lpwstr>
  </property>
  <property fmtid="{D5CDD505-2E9C-101B-9397-08002B2CF9AE}" pid="3" name="MediaServiceImageTags">
    <vt:lpwstr/>
  </property>
</Properties>
</file>

<file path=docProps/thumbnail.jpeg>
</file>